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9" r:id="rId3"/>
    <p:sldId id="257" r:id="rId4"/>
    <p:sldId id="259" r:id="rId5"/>
    <p:sldId id="261" r:id="rId6"/>
    <p:sldId id="262" r:id="rId7"/>
    <p:sldId id="265" r:id="rId8"/>
    <p:sldId id="263" r:id="rId9"/>
    <p:sldId id="266" r:id="rId10"/>
    <p:sldId id="270" r:id="rId11"/>
    <p:sldId id="271" r:id="rId12"/>
    <p:sldId id="264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9" r:id="rId23"/>
    <p:sldId id="279" r:id="rId24"/>
    <p:sldId id="282" r:id="rId25"/>
    <p:sldId id="283" r:id="rId26"/>
    <p:sldId id="280" r:id="rId27"/>
    <p:sldId id="281" r:id="rId28"/>
    <p:sldId id="284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/>
    <p:restoredTop sz="94692"/>
  </p:normalViewPr>
  <p:slideViewPr>
    <p:cSldViewPr snapToGrid="0" snapToObjects="1">
      <p:cViewPr varScale="1">
        <p:scale>
          <a:sx n="104" d="100"/>
          <a:sy n="104" d="100"/>
        </p:scale>
        <p:origin x="24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59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85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33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91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935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98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237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065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64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364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398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577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652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040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550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771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EEAF-D572-8B49-BBAB-E66615ED780A}" type="datetimeFigureOut">
              <a:rPr kumimoji="1" lang="zh-TW" altLang="en-US" smtClean="0"/>
              <a:t>2019/6/15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5D8681-D51F-724C-BCA5-C19B64811EC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093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BE47D-24EF-C341-A0FF-B109E773B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92" y="2501935"/>
            <a:ext cx="10680330" cy="1646302"/>
          </a:xfrm>
        </p:spPr>
        <p:txBody>
          <a:bodyPr/>
          <a:lstStyle/>
          <a:p>
            <a:pPr algn="ctr"/>
            <a:r>
              <a:rPr kumimoji="1" lang="en-US" altLang="zh-TW" sz="8000" b="1" dirty="0"/>
              <a:t>Cloud Computing</a:t>
            </a:r>
            <a:br>
              <a:rPr kumimoji="1" lang="en-US" altLang="zh-TW" sz="8000" b="1" dirty="0"/>
            </a:br>
            <a:r>
              <a:rPr kumimoji="1" lang="en-US" altLang="zh-TW" sz="8000" b="1" dirty="0"/>
              <a:t>Lab 3</a:t>
            </a:r>
            <a:endParaRPr kumimoji="1" lang="zh-TW" altLang="en-US" sz="80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710807-6817-4A42-AF81-B15AFFD2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1845" y="4624332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600" dirty="0"/>
              <a:t>Phoebe Wu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799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40CB1-CB6C-5843-A397-5B3218AC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Login</a:t>
            </a:r>
            <a:r>
              <a:rPr lang="zh-TW" altLang="en-US" b="1" dirty="0"/>
              <a:t> </a:t>
            </a:r>
            <a:r>
              <a:rPr lang="en-US" altLang="zh-TW" b="1" dirty="0"/>
              <a:t>Kibana</a:t>
            </a:r>
            <a:endParaRPr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D237162E-2BA3-5E46-80CA-A7DA93245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270" y="1005877"/>
            <a:ext cx="5568948" cy="3480593"/>
          </a:xfrm>
        </p:spPr>
      </p:pic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73B257BF-BA93-3345-9DE0-54E0B1FCB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110" y="1005877"/>
            <a:ext cx="5704840" cy="3565525"/>
          </a:xfrm>
          <a:prstGeom prst="rect">
            <a:avLst/>
          </a:prstGeom>
        </p:spPr>
      </p:pic>
      <p:pic>
        <p:nvPicPr>
          <p:cNvPr id="9" name="圖片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E5952A48-EC36-D940-8EBC-FB564542FB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270" y="3196827"/>
            <a:ext cx="5704840" cy="3565525"/>
          </a:xfrm>
          <a:prstGeom prst="rect">
            <a:avLst/>
          </a:prstGeom>
        </p:spPr>
      </p:pic>
      <p:pic>
        <p:nvPicPr>
          <p:cNvPr id="11" name="圖片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4D97CF87-F2BC-F742-A404-A006B906045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0110" y="3196826"/>
            <a:ext cx="5704840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65146-7850-ED41-B657-2224677F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altLang="zh-TW" b="1" dirty="0"/>
              <a:t>Kibana Graphics View</a:t>
            </a:r>
            <a:r>
              <a:rPr lang="zh-TW" altLang="zh-TW" b="1" dirty="0"/>
              <a:t> </a:t>
            </a:r>
            <a:endParaRPr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584D4999-7DD9-A849-ABC4-D47B7652F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505" y="1262660"/>
            <a:ext cx="8529320" cy="5330826"/>
          </a:xfrm>
        </p:spPr>
      </p:pic>
    </p:spTree>
    <p:extLst>
      <p:ext uri="{BB962C8B-B14F-4D97-AF65-F5344CB8AC3E}">
        <p14:creationId xmlns:p14="http://schemas.microsoft.com/office/powerpoint/2010/main" val="372322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2AA10E-71AB-6045-B96C-01CFF5E1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352" y="1925701"/>
            <a:ext cx="4453128" cy="2061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altLang="zh-TW" sz="8000" b="1" dirty="0">
                <a:latin typeface="Californian FB" panose="020F0502020204030204" pitchFamily="34" charset="0"/>
              </a:rPr>
              <a:t>Part II</a:t>
            </a:r>
            <a:endParaRPr lang="zh-TW" altLang="en-US" sz="8000" b="1" dirty="0">
              <a:latin typeface="Californian FB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6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088A5-8B19-AE4D-93A2-5D06B5AF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Start an EC2 Instance </a:t>
            </a:r>
            <a:endParaRPr lang="zh-TW" altLang="en-US" b="1" dirty="0"/>
          </a:p>
        </p:txBody>
      </p:sp>
      <p:pic>
        <p:nvPicPr>
          <p:cNvPr id="5" name="內容版面配置區 4" descr="一張含有 螢幕擷取畫面, 室內 的圖片&#10;&#10;&#10;&#10;自動產生的描述">
            <a:extLst>
              <a:ext uri="{FF2B5EF4-FFF2-40B4-BE49-F238E27FC236}">
                <a16:creationId xmlns:a16="http://schemas.microsoft.com/office/drawing/2014/main" id="{FA1B7EF4-F765-DE45-BC5E-13F47F91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79" y="1614487"/>
            <a:ext cx="7599678" cy="4749799"/>
          </a:xfrm>
        </p:spPr>
      </p:pic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CD7EB4E3-6A41-7E49-905A-6CDE8D44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2647" y="4268751"/>
            <a:ext cx="7398415" cy="15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58C5B-659C-2A44-94F7-004834C4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7"/>
            <a:ext cx="10515600" cy="892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Firehose delivery streams</a:t>
            </a:r>
            <a:endParaRPr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FA40F002-41E2-5442-88CB-0D0DC61BE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717" y="1054100"/>
            <a:ext cx="6292624" cy="4059238"/>
          </a:xfrm>
        </p:spPr>
      </p:pic>
      <p:pic>
        <p:nvPicPr>
          <p:cNvPr id="9" name="圖片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4594B1C3-2614-674A-988F-9835AC2591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659" y="1946275"/>
            <a:ext cx="6292624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2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AABA5-B6EF-564D-9E0E-76F657AB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50825"/>
            <a:ext cx="11188700" cy="13255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Test Firehose delivery streams</a:t>
            </a:r>
            <a:r>
              <a:rPr lang="zh-TW" altLang="en-US" b="1" dirty="0"/>
              <a:t> </a:t>
            </a:r>
            <a:r>
              <a:rPr lang="en-US" altLang="zh-TW" b="1" dirty="0"/>
              <a:t>with demo data</a:t>
            </a:r>
            <a:endParaRPr lang="zh-TW" altLang="en-US" b="1" dirty="0"/>
          </a:p>
        </p:txBody>
      </p:sp>
      <p:pic>
        <p:nvPicPr>
          <p:cNvPr id="9" name="內容版面配置區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939E7038-D174-E34A-8727-AF8FCA328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130" y="1231900"/>
            <a:ext cx="8357870" cy="5223669"/>
          </a:xfrm>
        </p:spPr>
      </p:pic>
    </p:spTree>
    <p:extLst>
      <p:ext uri="{BB962C8B-B14F-4D97-AF65-F5344CB8AC3E}">
        <p14:creationId xmlns:p14="http://schemas.microsoft.com/office/powerpoint/2010/main" val="379839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A870C-52A4-274C-83D4-C03429DE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S3 bucket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AD5AC478-53E4-1B47-B604-C8256D1F2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032" y="1365813"/>
            <a:ext cx="8201935" cy="5126210"/>
          </a:xfrm>
        </p:spPr>
      </p:pic>
    </p:spTree>
    <p:extLst>
      <p:ext uri="{BB962C8B-B14F-4D97-AF65-F5344CB8AC3E}">
        <p14:creationId xmlns:p14="http://schemas.microsoft.com/office/powerpoint/2010/main" val="364080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4565D-BA92-6241-8D5D-5FFCEB9A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8255"/>
            <a:ext cx="112141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altLang="zh-TW" b="1" dirty="0"/>
              <a:t>Create an Amazon Elasticsearch Service Domain </a:t>
            </a:r>
            <a:endParaRPr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087E9ECB-517A-8B40-87AF-1792EED6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408" y="1343818"/>
            <a:ext cx="8114029" cy="5071269"/>
          </a:xfrm>
        </p:spPr>
      </p:pic>
    </p:spTree>
    <p:extLst>
      <p:ext uri="{BB962C8B-B14F-4D97-AF65-F5344CB8AC3E}">
        <p14:creationId xmlns:p14="http://schemas.microsoft.com/office/powerpoint/2010/main" val="314760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B20EB-96DB-6E4F-87C9-FDC81771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8255"/>
            <a:ext cx="11099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" altLang="zh-TW" b="1" dirty="0"/>
              <a:t>Create an Amazon Kinesis Analytics Application </a:t>
            </a:r>
            <a:endParaRPr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8D90930B-940B-6C48-AD55-AC515622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30" y="1041399"/>
            <a:ext cx="6249670" cy="4213754"/>
          </a:xfrm>
        </p:spPr>
      </p:pic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04245442-F7B3-944C-BA90-57E27D0785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100" y="1485899"/>
            <a:ext cx="6654800" cy="48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6BD85-B7B2-9447-BF2D-49B9E983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View the Aggregated Streaming Data </a:t>
            </a:r>
            <a:br>
              <a:rPr lang="en" altLang="zh-TW" dirty="0"/>
            </a:b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232EA46-6167-7B41-895C-CF71D134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6" y="1253331"/>
            <a:ext cx="5060576" cy="4351338"/>
          </a:xfrm>
        </p:spPr>
      </p:pic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E341591A-0A88-9F4E-8B9D-9730CF4690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9392" y="2036670"/>
            <a:ext cx="6786287" cy="44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08A5E-4CE8-D747-B410-5C4ABDC3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044" y="2465555"/>
            <a:ext cx="3867912" cy="2536571"/>
          </a:xfrm>
        </p:spPr>
        <p:txBody>
          <a:bodyPr>
            <a:normAutofit/>
          </a:bodyPr>
          <a:lstStyle/>
          <a:p>
            <a:r>
              <a:rPr lang="en-IN" altLang="zh-TW" sz="8000" b="1" dirty="0">
                <a:latin typeface="Californian FB" panose="020F0502020204030204" pitchFamily="34" charset="0"/>
                <a:cs typeface="Californian FB" panose="020F0502020204030204" pitchFamily="34" charset="0"/>
              </a:rPr>
              <a:t>Part I </a:t>
            </a:r>
            <a:endParaRPr kumimoji="1" lang="zh-TW" altLang="en-US" sz="8000" dirty="0">
              <a:latin typeface="Californian FB" panose="020F0502020204030204" pitchFamily="34" charset="0"/>
              <a:cs typeface="Californian FB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2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342E8B5-14FF-CF4D-A0DF-619643F7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352" y="1925701"/>
            <a:ext cx="4453128" cy="2061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altLang="zh-TW" sz="8000" b="1" dirty="0">
                <a:latin typeface="Californian FB" panose="020F0502020204030204" pitchFamily="34" charset="0"/>
              </a:rPr>
              <a:t>Part III</a:t>
            </a:r>
            <a:endParaRPr lang="zh-TW" altLang="en-US" sz="8000" b="1" dirty="0">
              <a:latin typeface="Californian FB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E1FA9-B370-1749-8D12-E4A71EDD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675" y="816638"/>
            <a:ext cx="7712904" cy="13208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:</a:t>
            </a:r>
            <a:br>
              <a:rPr kumimoji="1" lang="en-US" altLang="zh-TW" dirty="0"/>
            </a:br>
            <a:r>
              <a:rPr lang="en" altLang="zh-TW" dirty="0"/>
              <a:t>Intrusion Detection Evaluation Dataset (CICIDS2017)</a:t>
            </a:r>
            <a:br>
              <a:rPr lang="en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9F443C-3784-2445-BE95-319CD36C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611" y="2669059"/>
            <a:ext cx="8396672" cy="3372303"/>
          </a:xfrm>
        </p:spPr>
        <p:txBody>
          <a:bodyPr/>
          <a:lstStyle/>
          <a:p>
            <a:r>
              <a:rPr lang="en" altLang="zh-TW" dirty="0"/>
              <a:t>CICIDS2017 dataset contains benign and the most up-to-date common attacks, which resembles the true real-world data (PCAPs). </a:t>
            </a:r>
          </a:p>
          <a:p>
            <a:r>
              <a:rPr lang="en" altLang="zh-TW" dirty="0"/>
              <a:t>It also includes the results of the network traffic analysis using </a:t>
            </a:r>
            <a:r>
              <a:rPr lang="en" altLang="zh-TW" dirty="0" err="1"/>
              <a:t>CICFlowMeter</a:t>
            </a:r>
            <a:r>
              <a:rPr lang="en" altLang="zh-TW" dirty="0"/>
              <a:t> with labeled flows based on the time stamp, source and destination IPs, source and destination ports, protocols and attack (CSV files)</a:t>
            </a:r>
          </a:p>
          <a:p>
            <a:r>
              <a:rPr lang="en-US" altLang="zh-TW" dirty="0"/>
              <a:t>The data: Thursday July 6, 2017, Morning 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06011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9B6BA-6C6D-F843-84BC-EB48C0F4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 after cleaning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A90B4D-0AED-824D-AF7E-6328E5B54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592" y="1365814"/>
            <a:ext cx="8296797" cy="5185498"/>
          </a:xfrm>
        </p:spPr>
      </p:pic>
    </p:spTree>
    <p:extLst>
      <p:ext uri="{BB962C8B-B14F-4D97-AF65-F5344CB8AC3E}">
        <p14:creationId xmlns:p14="http://schemas.microsoft.com/office/powerpoint/2010/main" val="224953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2CC0F-779E-304A-9224-45CFD646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9135"/>
          </a:xfrm>
        </p:spPr>
        <p:txBody>
          <a:bodyPr/>
          <a:lstStyle/>
          <a:p>
            <a:r>
              <a:rPr lang="en-US" altLang="zh-TW" dirty="0"/>
              <a:t> Logstash configuration file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148976F8-CAC3-214D-9E2D-B8CDF315A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67" y="1340708"/>
            <a:ext cx="8828402" cy="417658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2CB3E5-C480-C242-9776-EB66C775A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37" y="5692091"/>
            <a:ext cx="11191587" cy="8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31379-EF06-D244-85FF-B6E7E065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364" y="540152"/>
            <a:ext cx="8016487" cy="1320800"/>
          </a:xfrm>
        </p:spPr>
        <p:txBody>
          <a:bodyPr/>
          <a:lstStyle/>
          <a:p>
            <a:r>
              <a:rPr kumimoji="1" lang="en-US" altLang="zh-TW" dirty="0"/>
              <a:t>Kibana</a:t>
            </a:r>
            <a:endParaRPr kumimoji="1" lang="zh-TW" altLang="en-US" dirty="0"/>
          </a:p>
        </p:txBody>
      </p:sp>
      <p:pic>
        <p:nvPicPr>
          <p:cNvPr id="9" name="內容版面配置區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3124C3DD-EC00-DC4A-A149-15BE7AABE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364" y="1288984"/>
            <a:ext cx="8314801" cy="5196750"/>
          </a:xfrm>
        </p:spPr>
      </p:pic>
    </p:spTree>
    <p:extLst>
      <p:ext uri="{BB962C8B-B14F-4D97-AF65-F5344CB8AC3E}">
        <p14:creationId xmlns:p14="http://schemas.microsoft.com/office/powerpoint/2010/main" val="409560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58CB5-6508-3449-BC0A-8D5360EF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4" y="414637"/>
            <a:ext cx="8596668" cy="1320800"/>
          </a:xfrm>
        </p:spPr>
        <p:txBody>
          <a:bodyPr/>
          <a:lstStyle/>
          <a:p>
            <a:r>
              <a:rPr lang="en" altLang="zh-TW" dirty="0"/>
              <a:t>Web attacks Count by Source IP</a:t>
            </a:r>
            <a:endParaRPr kumimoji="1" lang="zh-TW" altLang="en-US" dirty="0"/>
          </a:p>
        </p:txBody>
      </p:sp>
      <p:pic>
        <p:nvPicPr>
          <p:cNvPr id="11" name="內容版面配置區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5DBAEBD1-4EE3-DA4A-A82B-C22B89923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700" y="2031707"/>
            <a:ext cx="5723772" cy="4627159"/>
          </a:xfrm>
        </p:spPr>
      </p:pic>
      <p:pic>
        <p:nvPicPr>
          <p:cNvPr id="13" name="圖片 12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7B5122DC-2978-7843-9D48-BF7A4D94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364" y="1350266"/>
            <a:ext cx="5594636" cy="52197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89B421-C19F-4641-9022-E2C8C89D6DB7}"/>
              </a:ext>
            </a:extLst>
          </p:cNvPr>
          <p:cNvSpPr txBox="1"/>
          <p:nvPr/>
        </p:nvSpPr>
        <p:spPr>
          <a:xfrm>
            <a:off x="6418441" y="1237241"/>
            <a:ext cx="527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plots show that at IP 192.168.10.3 (DNS+ DC Server) get the most attacks.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0967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DF047-410E-8C4A-BE35-9273AB88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 </a:t>
            </a:r>
            <a:r>
              <a:rPr kumimoji="1" lang="en-US" altLang="zh-TW" dirty="0"/>
              <a:t>Attacks</a:t>
            </a:r>
            <a:r>
              <a:rPr kumimoji="1" lang="zh-TW" altLang="en-US" dirty="0"/>
              <a:t> </a:t>
            </a:r>
            <a:r>
              <a:rPr kumimoji="1" lang="en-US" altLang="zh-TW" dirty="0"/>
              <a:t>Count</a:t>
            </a:r>
            <a:r>
              <a:rPr kumimoji="1" lang="zh-TW" altLang="en-US" dirty="0"/>
              <a:t> </a:t>
            </a:r>
            <a:r>
              <a:rPr kumimoji="1" lang="en-US" altLang="zh-TW" dirty="0"/>
              <a:t>by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 (Top 5)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E080DEF2-17B0-8640-AA19-EF15B936D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5" y="1303850"/>
            <a:ext cx="8596667" cy="5372917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50A22FC-6B7B-F647-8ED4-07092B21A2EC}"/>
              </a:ext>
            </a:extLst>
          </p:cNvPr>
          <p:cNvSpPr txBox="1"/>
          <p:nvPr/>
        </p:nvSpPr>
        <p:spPr>
          <a:xfrm>
            <a:off x="8606368" y="3528644"/>
            <a:ext cx="256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 the plot, the web attack happens more at 9 and 11 am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153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56FF5-8EDC-4848-BA38-5001D90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55" y="406400"/>
            <a:ext cx="8596668" cy="749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TW" dirty="0"/>
              <a:t>Count</a:t>
            </a:r>
            <a:r>
              <a:rPr kumimoji="1" lang="zh-TW" altLang="en-US" dirty="0"/>
              <a:t> </a:t>
            </a:r>
            <a:r>
              <a:rPr kumimoji="1" lang="en-US" altLang="zh-TW" dirty="0"/>
              <a:t>by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Source</a:t>
            </a:r>
            <a:r>
              <a:rPr kumimoji="1" lang="zh-TW" altLang="en-US" dirty="0"/>
              <a:t> </a:t>
            </a:r>
            <a:r>
              <a:rPr kumimoji="1" lang="en-US" altLang="zh-TW" dirty="0"/>
              <a:t>IP</a:t>
            </a:r>
            <a:r>
              <a:rPr kumimoji="1" lang="zh-TW" altLang="en-US" dirty="0"/>
              <a:t> </a:t>
            </a:r>
            <a:r>
              <a:rPr kumimoji="1" lang="en-US" altLang="zh-TW" dirty="0"/>
              <a:t>(Top</a:t>
            </a:r>
            <a:r>
              <a:rPr kumimoji="1" lang="zh-TW" altLang="en-US" dirty="0"/>
              <a:t> </a:t>
            </a:r>
            <a:r>
              <a:rPr kumimoji="1" lang="en-US" altLang="zh-TW" dirty="0"/>
              <a:t>6)</a:t>
            </a:r>
            <a:endParaRPr kumimoji="1" lang="zh-TW" altLang="en-US" dirty="0"/>
          </a:p>
        </p:txBody>
      </p:sp>
      <p:pic>
        <p:nvPicPr>
          <p:cNvPr id="9" name="內容版面配置區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9E48D42E-72E8-394F-979D-633684D77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847" y="1041721"/>
            <a:ext cx="8918186" cy="5706319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C58C5E0-19F8-EF4B-8077-B92F3B0F1811}"/>
              </a:ext>
            </a:extLst>
          </p:cNvPr>
          <p:cNvSpPr txBox="1"/>
          <p:nvPr/>
        </p:nvSpPr>
        <p:spPr>
          <a:xfrm>
            <a:off x="1423854" y="6378708"/>
            <a:ext cx="344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DNS+ DC Server: 192.168.10.3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966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C2143-A949-CA45-9772-4CA72F68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5" y="297083"/>
            <a:ext cx="8596668" cy="1320800"/>
          </a:xfrm>
        </p:spPr>
        <p:txBody>
          <a:bodyPr/>
          <a:lstStyle/>
          <a:p>
            <a:r>
              <a:rPr kumimoji="1" lang="en-US" altLang="zh-TW" dirty="0"/>
              <a:t>Count</a:t>
            </a:r>
            <a:r>
              <a:rPr kumimoji="1" lang="zh-TW" altLang="en-US" dirty="0"/>
              <a:t> </a:t>
            </a:r>
            <a:r>
              <a:rPr kumimoji="1" lang="en-US" altLang="zh-TW" dirty="0"/>
              <a:t>by</a:t>
            </a:r>
            <a:r>
              <a:rPr kumimoji="1" lang="zh-TW" altLang="en-US" dirty="0"/>
              <a:t> </a:t>
            </a:r>
            <a:r>
              <a:rPr kumimoji="1" lang="en-US" altLang="zh-TW" dirty="0"/>
              <a:t>Source</a:t>
            </a:r>
            <a:r>
              <a:rPr kumimoji="1" lang="zh-TW" altLang="en-US" dirty="0"/>
              <a:t> </a:t>
            </a:r>
            <a:r>
              <a:rPr kumimoji="1" lang="en-US" altLang="zh-TW" dirty="0"/>
              <a:t>IP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IP</a:t>
            </a:r>
            <a:endParaRPr kumimoji="1" lang="zh-TW" altLang="en-US" dirty="0"/>
          </a:p>
        </p:txBody>
      </p:sp>
      <p:pic>
        <p:nvPicPr>
          <p:cNvPr id="9" name="內容版面配置區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454D5F93-E707-D74F-8777-87F8A990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902825" y="957483"/>
            <a:ext cx="9317620" cy="5753072"/>
          </a:xfrm>
        </p:spPr>
      </p:pic>
    </p:spTree>
    <p:extLst>
      <p:ext uri="{BB962C8B-B14F-4D97-AF65-F5344CB8AC3E}">
        <p14:creationId xmlns:p14="http://schemas.microsoft.com/office/powerpoint/2010/main" val="1881719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E01A0-DA7B-2B41-8368-A5950C19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661" y="2415250"/>
            <a:ext cx="4103010" cy="1320800"/>
          </a:xfrm>
        </p:spPr>
        <p:txBody>
          <a:bodyPr>
            <a:normAutofit/>
          </a:bodyPr>
          <a:lstStyle/>
          <a:p>
            <a:r>
              <a:rPr kumimoji="1" lang="en-US" altLang="zh-TW" sz="6000" b="1" dirty="0"/>
              <a:t>Thank</a:t>
            </a:r>
            <a:r>
              <a:rPr kumimoji="1" lang="zh-TW" altLang="en-US" sz="6000" b="1" dirty="0"/>
              <a:t> </a:t>
            </a:r>
            <a:r>
              <a:rPr kumimoji="1" lang="en-US" altLang="zh-TW" sz="6000" b="1" dirty="0"/>
              <a:t>You</a:t>
            </a:r>
            <a:endParaRPr kumimoji="1"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6310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6F74DE-F944-C54B-86A2-F189C63E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Set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up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AWS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Instance</a:t>
            </a:r>
            <a:endParaRPr kumimoji="1" lang="zh-TW" altLang="en-US" b="1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79C354CE-A7AD-7E44-ABB2-CECF5945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30" y="1557401"/>
            <a:ext cx="6962140" cy="4351338"/>
          </a:xfr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66FD2D35-9692-B24A-9084-9D264523E3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608" y="2299472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8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螢幕擷取畫面, 室內 的圖片&#10;&#10;&#10;&#10;自動產生的描述">
            <a:extLst>
              <a:ext uri="{FF2B5EF4-FFF2-40B4-BE49-F238E27FC236}">
                <a16:creationId xmlns:a16="http://schemas.microsoft.com/office/drawing/2014/main" id="{AFA09798-8738-4C42-8605-350FDFDC7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78" y="593408"/>
            <a:ext cx="6962140" cy="4351338"/>
          </a:xfrm>
        </p:spPr>
      </p:pic>
      <p:pic>
        <p:nvPicPr>
          <p:cNvPr id="6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AC0C47B9-871A-BF4B-8DFC-1EC9B48064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682" y="202428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20889-ABA8-F749-BFA0-76993D5A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Login</a:t>
            </a:r>
            <a:r>
              <a:rPr kumimoji="1" lang="zh-TW" altLang="en-US" b="1" dirty="0"/>
              <a:t> </a:t>
            </a:r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4133FB38-167C-A34A-9E1D-2F6A9C53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916"/>
          <a:stretch/>
        </p:blipFill>
        <p:spPr>
          <a:xfrm>
            <a:off x="922339" y="1535703"/>
            <a:ext cx="8470754" cy="4297938"/>
          </a:xfrm>
        </p:spPr>
      </p:pic>
    </p:spTree>
    <p:extLst>
      <p:ext uri="{BB962C8B-B14F-4D97-AF65-F5344CB8AC3E}">
        <p14:creationId xmlns:p14="http://schemas.microsoft.com/office/powerpoint/2010/main" val="3210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5BFF6-2647-C545-9F71-9FF6F5E6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Package Installations</a:t>
            </a:r>
            <a:r>
              <a:rPr lang="zh-TW" altLang="en-US" b="1" dirty="0"/>
              <a:t> </a:t>
            </a:r>
            <a:r>
              <a:rPr lang="en-US" altLang="zh-TW" b="1" dirty="0"/>
              <a:t>&amp;</a:t>
            </a:r>
            <a:r>
              <a:rPr lang="zh-TW" altLang="en-US" b="1" dirty="0"/>
              <a:t> </a:t>
            </a:r>
            <a:r>
              <a:rPr lang="en-US" altLang="zh-TW" b="1" dirty="0"/>
              <a:t>Install Java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&#10;&#10;自動產生的描述">
            <a:extLst>
              <a:ext uri="{FF2B5EF4-FFF2-40B4-BE49-F238E27FC236}">
                <a16:creationId xmlns:a16="http://schemas.microsoft.com/office/drawing/2014/main" id="{E398CDAE-890F-534A-9968-8CC5DF85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72" y="1791094"/>
            <a:ext cx="7024939" cy="4490662"/>
          </a:xfrm>
        </p:spPr>
      </p:pic>
      <p:pic>
        <p:nvPicPr>
          <p:cNvPr id="7" name="圖片 6" descr="一張含有 文字 的圖片&#10;&#10;&#10;&#10;自動產生的描述">
            <a:extLst>
              <a:ext uri="{FF2B5EF4-FFF2-40B4-BE49-F238E27FC236}">
                <a16:creationId xmlns:a16="http://schemas.microsoft.com/office/drawing/2014/main" id="{77C47A3D-AC5E-024F-ACA1-4C76C3769E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7906" y="2306475"/>
            <a:ext cx="8936188" cy="4238216"/>
          </a:xfrm>
          <a:prstGeom prst="rect">
            <a:avLst/>
          </a:prstGeom>
        </p:spPr>
      </p:pic>
      <p:pic>
        <p:nvPicPr>
          <p:cNvPr id="9" name="圖片 8" descr="一張含有 文字, 報紙 的圖片&#10;&#10;&#10;&#10;自動產生的描述">
            <a:extLst>
              <a:ext uri="{FF2B5EF4-FFF2-40B4-BE49-F238E27FC236}">
                <a16:creationId xmlns:a16="http://schemas.microsoft.com/office/drawing/2014/main" id="{B3C0C2D7-FA86-D14C-AA05-4DBC5E7B87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716" y="2851979"/>
            <a:ext cx="8687452" cy="38024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9E7E4E-99D6-5543-996E-70D7FADFF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668" y="4529492"/>
            <a:ext cx="7175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AC824-E58A-E645-9C38-16A5D430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Elasticsearch Installation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, 文字 的圖片&#10;&#10;&#10;&#10;自動產生的描述">
            <a:extLst>
              <a:ext uri="{FF2B5EF4-FFF2-40B4-BE49-F238E27FC236}">
                <a16:creationId xmlns:a16="http://schemas.microsoft.com/office/drawing/2014/main" id="{9676BDFA-6961-A343-AB89-6C81B1DF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25" y="1421930"/>
            <a:ext cx="9231951" cy="5049956"/>
          </a:xfrm>
        </p:spPr>
      </p:pic>
    </p:spTree>
    <p:extLst>
      <p:ext uri="{BB962C8B-B14F-4D97-AF65-F5344CB8AC3E}">
        <p14:creationId xmlns:p14="http://schemas.microsoft.com/office/powerpoint/2010/main" val="223703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F4D0A-2886-9443-B7A1-2E52C658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Elasticsearch configuration file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AAE8B65E-6FE5-174A-8EC7-A5C6DFA62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86" y="1376296"/>
            <a:ext cx="6752713" cy="5288347"/>
          </a:xfrm>
        </p:spPr>
      </p:pic>
      <p:pic>
        <p:nvPicPr>
          <p:cNvPr id="7" name="圖片 6" descr="一張含有 螢幕擷取畫面, 文字 的圖片&#10;&#10;&#10;&#10;自動產生的描述">
            <a:extLst>
              <a:ext uri="{FF2B5EF4-FFF2-40B4-BE49-F238E27FC236}">
                <a16:creationId xmlns:a16="http://schemas.microsoft.com/office/drawing/2014/main" id="{E9398748-CC4A-9742-9BEE-F2C9F423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14" y="2799207"/>
            <a:ext cx="5702300" cy="339090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EE3E2850-88C7-F84E-A851-CA8238FEC79F}"/>
              </a:ext>
            </a:extLst>
          </p:cNvPr>
          <p:cNvSpPr txBox="1">
            <a:spLocks/>
          </p:cNvSpPr>
          <p:nvPr/>
        </p:nvSpPr>
        <p:spPr>
          <a:xfrm>
            <a:off x="7312152" y="2310190"/>
            <a:ext cx="4044696" cy="391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 Elasticsearch</a:t>
            </a:r>
            <a:r>
              <a:rPr lang="zh-TW" altLang="en-US" dirty="0"/>
              <a:t> </a:t>
            </a:r>
            <a:r>
              <a:rPr lang="en-US" altLang="zh-TW" dirty="0"/>
              <a:t>Test: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15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BD877E-2032-5148-84C0-CBCBB91F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Logstash Installation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&#10;&#10;自動產生的描述">
            <a:extLst>
              <a:ext uri="{FF2B5EF4-FFF2-40B4-BE49-F238E27FC236}">
                <a16:creationId xmlns:a16="http://schemas.microsoft.com/office/drawing/2014/main" id="{5A652966-679F-FB4D-9860-E38B52D32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87" y="1690688"/>
            <a:ext cx="8191243" cy="3024982"/>
          </a:xfrm>
        </p:spPr>
      </p:pic>
      <p:pic>
        <p:nvPicPr>
          <p:cNvPr id="7" name="圖片 6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C1A00B43-250B-BF4C-9719-9BB013CED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13" y="2921000"/>
            <a:ext cx="7645400" cy="3937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C50482-3317-3847-80F2-EE84CDAD0F6D}"/>
              </a:ext>
            </a:extLst>
          </p:cNvPr>
          <p:cNvSpPr/>
          <p:nvPr/>
        </p:nvSpPr>
        <p:spPr>
          <a:xfrm>
            <a:off x="5772151" y="2219269"/>
            <a:ext cx="6100762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" altLang="zh-TW" sz="3200" b="1" dirty="0">
                <a:latin typeface="+mj-lt"/>
                <a:ea typeface="+mj-ea"/>
                <a:cs typeface="+mj-cs"/>
              </a:rPr>
              <a:t>Create a Logstash configuration file</a:t>
            </a:r>
            <a:endParaRPr lang="zh-TW" altLang="en-US" sz="32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583908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{74C8DE72-3B01-2949-AFA6-FCA9BEA20CC2}tf10001060</Template>
  <TotalTime>6390</TotalTime>
  <Words>212</Words>
  <Application>Microsoft Macintosh PowerPoint</Application>
  <PresentationFormat>寬螢幕</PresentationFormat>
  <Paragraphs>37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Arial</vt:lpstr>
      <vt:lpstr>Californian FB</vt:lpstr>
      <vt:lpstr>Trebuchet MS</vt:lpstr>
      <vt:lpstr>Wingdings 3</vt:lpstr>
      <vt:lpstr>多面向</vt:lpstr>
      <vt:lpstr>Cloud Computing Lab 3</vt:lpstr>
      <vt:lpstr>Part I </vt:lpstr>
      <vt:lpstr>Set up AWS Instance</vt:lpstr>
      <vt:lpstr>PowerPoint 簡報</vt:lpstr>
      <vt:lpstr>Login </vt:lpstr>
      <vt:lpstr>Package Installations &amp; Install Java</vt:lpstr>
      <vt:lpstr>Elasticsearch Installation</vt:lpstr>
      <vt:lpstr> Elasticsearch configuration file</vt:lpstr>
      <vt:lpstr>Logstash Installation</vt:lpstr>
      <vt:lpstr>Login Kibana</vt:lpstr>
      <vt:lpstr>Kibana Graphics View </vt:lpstr>
      <vt:lpstr>Part II</vt:lpstr>
      <vt:lpstr>Start an EC2 Instance </vt:lpstr>
      <vt:lpstr>Firehose delivery streams</vt:lpstr>
      <vt:lpstr>Test Firehose delivery streams with demo data</vt:lpstr>
      <vt:lpstr>S3 bucket</vt:lpstr>
      <vt:lpstr>Create an Amazon Elasticsearch Service Domain </vt:lpstr>
      <vt:lpstr>Create an Amazon Kinesis Analytics Application </vt:lpstr>
      <vt:lpstr>View the Aggregated Streaming Data  </vt:lpstr>
      <vt:lpstr>Part III</vt:lpstr>
      <vt:lpstr>Dataset : Intrusion Detection Evaluation Dataset (CICIDS2017) </vt:lpstr>
      <vt:lpstr>Dataset after cleaning</vt:lpstr>
      <vt:lpstr> Logstash configuration file</vt:lpstr>
      <vt:lpstr>Kibana</vt:lpstr>
      <vt:lpstr>Web attacks Count by Source IP</vt:lpstr>
      <vt:lpstr>Web Attacks Count by Time (Top 5)</vt:lpstr>
      <vt:lpstr>Count by time and Source IP (Top 6)</vt:lpstr>
      <vt:lpstr>Count by Source IP and Destination IP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phoebe199408@yahoo.com.tw</dc:creator>
  <cp:lastModifiedBy>Microsoft Office 使用者</cp:lastModifiedBy>
  <cp:revision>48</cp:revision>
  <dcterms:created xsi:type="dcterms:W3CDTF">2018-12-12T19:45:40Z</dcterms:created>
  <dcterms:modified xsi:type="dcterms:W3CDTF">2019-06-15T14:39:27Z</dcterms:modified>
</cp:coreProperties>
</file>